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84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ordinador Financiero" userId="230f07d7-9219-4ae9-9b7a-dfa43e10f03b" providerId="ADAL" clId="{3AD659EA-E25C-4F6C-B563-12B0C926A855}"/>
    <pc:docChg chg="modSld">
      <pc:chgData name="Coordinador Financiero" userId="230f07d7-9219-4ae9-9b7a-dfa43e10f03b" providerId="ADAL" clId="{3AD659EA-E25C-4F6C-B563-12B0C926A855}" dt="2025-03-07T20:57:02.005" v="2" actId="6549"/>
      <pc:docMkLst>
        <pc:docMk/>
      </pc:docMkLst>
      <pc:sldChg chg="modSp mod">
        <pc:chgData name="Coordinador Financiero" userId="230f07d7-9219-4ae9-9b7a-dfa43e10f03b" providerId="ADAL" clId="{3AD659EA-E25C-4F6C-B563-12B0C926A855}" dt="2025-03-07T20:57:02.005" v="2" actId="6549"/>
        <pc:sldMkLst>
          <pc:docMk/>
          <pc:sldMk cId="3432464696" sldId="284"/>
        </pc:sldMkLst>
        <pc:spChg chg="mod">
          <ac:chgData name="Coordinador Financiero" userId="230f07d7-9219-4ae9-9b7a-dfa43e10f03b" providerId="ADAL" clId="{3AD659EA-E25C-4F6C-B563-12B0C926A855}" dt="2025-03-07T20:57:02.005" v="2" actId="6549"/>
          <ac:spMkLst>
            <pc:docMk/>
            <pc:sldMk cId="3432464696" sldId="284"/>
            <ac:spMk id="15" creationId="{00000000-0000-0000-0000-000000000000}"/>
          </ac:spMkLst>
        </pc:spChg>
      </pc:sldChg>
    </pc:docChg>
  </pc:docChgLst>
  <pc:docChgLst>
    <pc:chgData name="Coordinacion Financiera" userId="4fbf5a871eb7e134" providerId="LiveId" clId="{04078D9E-A699-4CE1-9E38-04F0A9617F48}"/>
    <pc:docChg chg="modSld">
      <pc:chgData name="Coordinacion Financiera" userId="4fbf5a871eb7e134" providerId="LiveId" clId="{04078D9E-A699-4CE1-9E38-04F0A9617F48}" dt="2024-02-22T21:27:55.957" v="1" actId="20577"/>
      <pc:docMkLst>
        <pc:docMk/>
      </pc:docMkLst>
      <pc:sldChg chg="modSp mod">
        <pc:chgData name="Coordinacion Financiera" userId="4fbf5a871eb7e134" providerId="LiveId" clId="{04078D9E-A699-4CE1-9E38-04F0A9617F48}" dt="2024-02-22T21:27:55.957" v="1" actId="20577"/>
        <pc:sldMkLst>
          <pc:docMk/>
          <pc:sldMk cId="3432464696" sldId="28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2470148" y="2094653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482850" y="5153064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1491974" y="2184401"/>
            <a:ext cx="6175508" cy="2942488"/>
          </a:xfrm>
          <a:ln>
            <a:noFill/>
          </a:ln>
        </p:spPr>
        <p:txBody>
          <a:bodyPr>
            <a:noAutofit/>
          </a:bodyPr>
          <a:lstStyle/>
          <a:p>
            <a:br>
              <a:rPr lang="es-GT" sz="2300" dirty="0"/>
            </a:br>
            <a:br>
              <a:rPr lang="es-GT" sz="2300" dirty="0"/>
            </a:br>
            <a:br>
              <a:rPr lang="es-GT" sz="2300" dirty="0"/>
            </a:br>
            <a:r>
              <a:rPr lang="es-GT" sz="2300" dirty="0"/>
              <a:t>La Asociación Deportiva Nacional de Tiro con Armas de Caza con relación al numeral 24 del artículo 10 del Capítulo segundo, Decreto 57-2008 </a:t>
            </a:r>
            <a:br>
              <a:rPr lang="es-GT" sz="2300" dirty="0"/>
            </a:br>
            <a:r>
              <a:rPr lang="es-GT" sz="2300" dirty="0"/>
              <a:t>informa:</a:t>
            </a:r>
            <a:br>
              <a:rPr lang="es-GT" sz="2300" dirty="0"/>
            </a:br>
            <a:r>
              <a:rPr lang="es-GT" sz="2300" dirty="0"/>
              <a:t>Que por ser esta Asociación una Institución pública aunque no es de carácter internacional, ha publicado en los numerales correspondientes de este artículo las compras y contrataciones realizadas con fondos públicos.</a:t>
            </a: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1321071" y="649232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24, Ley de Acceso a la Información Pública)</a:t>
            </a:r>
          </a:p>
          <a:p>
            <a:r>
              <a:rPr lang="es-GT" sz="850" b="1" dirty="0"/>
              <a:t>INFORMACIÓN DE COMPRAS Y CONTRATACIONES DE ENTIDADES DE CARÁCTER INTERNACIONAL</a:t>
            </a:r>
          </a:p>
          <a:p>
            <a:r>
              <a:rPr lang="es-GT" sz="900" b="1" dirty="0"/>
              <a:t>Vigente período 2025</a:t>
            </a:r>
          </a:p>
        </p:txBody>
      </p:sp>
      <p:pic>
        <p:nvPicPr>
          <p:cNvPr id="16" name="Imagen 1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35178"/>
            <a:ext cx="5619048" cy="25714"/>
          </a:xfrm>
          <a:prstGeom prst="rect">
            <a:avLst/>
          </a:prstGeom>
        </p:spPr>
      </p:pic>
      <p:sp>
        <p:nvSpPr>
          <p:cNvPr id="12" name="Título 1"/>
          <p:cNvSpPr txBox="1">
            <a:spLocks/>
          </p:cNvSpPr>
          <p:nvPr/>
        </p:nvSpPr>
        <p:spPr>
          <a:xfrm>
            <a:off x="2836965" y="7516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300" b="1" dirty="0"/>
            </a:br>
            <a:br>
              <a:rPr lang="es-GT" sz="1300" b="1" dirty="0"/>
            </a:br>
            <a:br>
              <a:rPr lang="es-GT" sz="1300" b="1" dirty="0"/>
            </a:br>
            <a:r>
              <a:rPr lang="es-GT" sz="1350" b="1" dirty="0"/>
              <a:t>Asociación Deportiva Nacional de Tiro con Armas de Caza</a:t>
            </a:r>
          </a:p>
        </p:txBody>
      </p:sp>
      <p:pic>
        <p:nvPicPr>
          <p:cNvPr id="17" name="Imagen 1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426149" y="738789"/>
            <a:ext cx="5940000" cy="25714"/>
          </a:xfrm>
          <a:prstGeom prst="rect">
            <a:avLst/>
          </a:prstGeom>
        </p:spPr>
      </p:pic>
      <p:pic>
        <p:nvPicPr>
          <p:cNvPr id="18" name="Imagen 1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929" y="-19987"/>
            <a:ext cx="1587671" cy="120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4646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3155</TotalTime>
  <Words>104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  La Asociación Deportiva Nacional de Tiro con Armas de Caza con relación al numeral 24 del artículo 10 del Capítulo segundo, Decreto 57-2008  informa: Que por ser esta Asociación una Institución pública aunque no es de carácter internacional, ha publicado en los numerales correspondientes de este artículo las compras y contrataciones realizadas con fondos públicos.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Coordinador Financiero</cp:lastModifiedBy>
  <cp:revision>211</cp:revision>
  <cp:lastPrinted>2020-02-25T16:59:17Z</cp:lastPrinted>
  <dcterms:created xsi:type="dcterms:W3CDTF">2017-06-09T21:20:02Z</dcterms:created>
  <dcterms:modified xsi:type="dcterms:W3CDTF">2025-03-07T20:57:06Z</dcterms:modified>
</cp:coreProperties>
</file>